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57" r:id="rId3"/>
    <p:sldId id="259" r:id="rId4"/>
    <p:sldId id="260" r:id="rId5"/>
    <p:sldId id="265" r:id="rId6"/>
    <p:sldId id="263" r:id="rId7"/>
    <p:sldId id="264" r:id="rId8"/>
    <p:sldId id="261" r:id="rId9"/>
    <p:sldId id="258" r:id="rId10"/>
    <p:sldId id="262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0" d="100"/>
          <a:sy n="80" d="100"/>
        </p:scale>
        <p:origin x="754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AC76CD95-D263-4A5C-87AF-640EE5881FD7}" type="datetimeFigureOut">
              <a:rPr lang="hu-HU" smtClean="0"/>
              <a:t>2025. 04. 06.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44C083B2-D45B-4BF6-9695-4B5CD97B8CA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7279767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áma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6CD95-D263-4A5C-87AF-640EE5881FD7}" type="datetimeFigureOut">
              <a:rPr lang="hu-HU" smtClean="0"/>
              <a:t>2025. 04. 06.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083B2-D45B-4BF6-9695-4B5CD97B8CA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6470267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ím és képaláír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6CD95-D263-4A5C-87AF-640EE5881FD7}" type="datetimeFigureOut">
              <a:rPr lang="hu-HU" smtClean="0"/>
              <a:t>2025. 04. 06.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083B2-D45B-4BF6-9695-4B5CD97B8CA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0200668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dézet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6CD95-D263-4A5C-87AF-640EE5881FD7}" type="datetimeFigureOut">
              <a:rPr lang="hu-HU" smtClean="0"/>
              <a:t>2025. 04. 06.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083B2-D45B-4BF6-9695-4B5CD97B8CA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7268361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6CD95-D263-4A5C-87AF-640EE5881FD7}" type="datetimeFigureOut">
              <a:rPr lang="hu-HU" smtClean="0"/>
              <a:t>2025. 04. 06.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083B2-D45B-4BF6-9695-4B5CD97B8CA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687892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 idéze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6CD95-D263-4A5C-87AF-640EE5881FD7}" type="datetimeFigureOut">
              <a:rPr lang="hu-HU" smtClean="0"/>
              <a:t>2025. 04. 06.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083B2-D45B-4BF6-9695-4B5CD97B8CA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1530964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gaz vagy ham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6CD95-D263-4A5C-87AF-640EE5881FD7}" type="datetimeFigureOut">
              <a:rPr lang="hu-HU" smtClean="0"/>
              <a:t>2025. 04. 06.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083B2-D45B-4BF6-9695-4B5CD97B8CA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6080299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6CD95-D263-4A5C-87AF-640EE5881FD7}" type="datetimeFigureOut">
              <a:rPr lang="hu-HU" smtClean="0"/>
              <a:t>2025. 04. 06.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083B2-D45B-4BF6-9695-4B5CD97B8CA4}" type="slidenum">
              <a:rPr lang="hu-HU" smtClean="0"/>
              <a:t>‹#›</a:t>
            </a:fld>
            <a:endParaRPr lang="hu-HU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382677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6CD95-D263-4A5C-87AF-640EE5881FD7}" type="datetimeFigureOut">
              <a:rPr lang="hu-HU" smtClean="0"/>
              <a:t>2025. 04. 06.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083B2-D45B-4BF6-9695-4B5CD97B8CA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0929496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6CD95-D263-4A5C-87AF-640EE5881FD7}" type="datetimeFigureOut">
              <a:rPr lang="hu-HU" smtClean="0"/>
              <a:t>2025. 04. 06.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083B2-D45B-4BF6-9695-4B5CD97B8CA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2546902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6CD95-D263-4A5C-87AF-640EE5881FD7}" type="datetimeFigureOut">
              <a:rPr lang="hu-HU" smtClean="0"/>
              <a:t>2025. 04. 06.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083B2-D45B-4BF6-9695-4B5CD97B8CA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575236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6CD95-D263-4A5C-87AF-640EE5881FD7}" type="datetimeFigureOut">
              <a:rPr lang="hu-HU" smtClean="0"/>
              <a:t>2025. 04. 06.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083B2-D45B-4BF6-9695-4B5CD97B8CA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404726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6CD95-D263-4A5C-87AF-640EE5881FD7}" type="datetimeFigureOut">
              <a:rPr lang="hu-HU" smtClean="0"/>
              <a:t>2025. 04. 06.</a:t>
            </a:fld>
            <a:endParaRPr lang="hu-H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083B2-D45B-4BF6-9695-4B5CD97B8CA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1562558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6CD95-D263-4A5C-87AF-640EE5881FD7}" type="datetimeFigureOut">
              <a:rPr lang="hu-HU" smtClean="0"/>
              <a:t>2025. 04. 06.</a:t>
            </a:fld>
            <a:endParaRPr lang="hu-H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083B2-D45B-4BF6-9695-4B5CD97B8CA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1830288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6CD95-D263-4A5C-87AF-640EE5881FD7}" type="datetimeFigureOut">
              <a:rPr lang="hu-HU" smtClean="0"/>
              <a:t>2025. 04. 06.</a:t>
            </a:fld>
            <a:endParaRPr lang="hu-H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083B2-D45B-4BF6-9695-4B5CD97B8CA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1324639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6CD95-D263-4A5C-87AF-640EE5881FD7}" type="datetimeFigureOut">
              <a:rPr lang="hu-HU" smtClean="0"/>
              <a:t>2025. 04. 06.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083B2-D45B-4BF6-9695-4B5CD97B8CA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8618750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6CD95-D263-4A5C-87AF-640EE5881FD7}" type="datetimeFigureOut">
              <a:rPr lang="hu-HU" smtClean="0"/>
              <a:t>2025. 04. 06.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083B2-D45B-4BF6-9695-4B5CD97B8CA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7358829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AC76CD95-D263-4A5C-87AF-640EE5881FD7}" type="datetimeFigureOut">
              <a:rPr lang="hu-HU" smtClean="0"/>
              <a:t>2025. 04. 06.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44C083B2-D45B-4BF6-9695-4B5CD97B8CA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22783125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81C1F99-A9F5-4E82-AD45-BAE2FB594C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8775" y="1964267"/>
            <a:ext cx="9531350" cy="2421464"/>
          </a:xfrm>
        </p:spPr>
        <p:txBody>
          <a:bodyPr>
            <a:normAutofit/>
          </a:bodyPr>
          <a:lstStyle/>
          <a:p>
            <a:r>
              <a:rPr lang="hu-HU" sz="6400" dirty="0" err="1">
                <a:latin typeface="Palatino Linotype" panose="02040502050505030304" pitchFamily="18" charset="0"/>
              </a:rPr>
              <a:t>Pulse</a:t>
            </a:r>
            <a:r>
              <a:rPr lang="hu-HU" sz="6400" dirty="0">
                <a:latin typeface="Palatino Linotype" panose="02040502050505030304" pitchFamily="18" charset="0"/>
              </a:rPr>
              <a:t> Music </a:t>
            </a:r>
            <a:r>
              <a:rPr lang="hu-HU" sz="6400" dirty="0" err="1">
                <a:latin typeface="Palatino Linotype" panose="02040502050505030304" pitchFamily="18" charset="0"/>
              </a:rPr>
              <a:t>Player</a:t>
            </a:r>
            <a:endParaRPr lang="hu-HU" sz="6400" dirty="0">
              <a:latin typeface="Palatino Linotype" panose="02040502050505030304" pitchFamily="18" charset="0"/>
            </a:endParaRP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A4936B1B-27C9-4CA7-A9B0-3C6FF13AC5B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hu-HU" dirty="0">
                <a:latin typeface="Palatino Linotype" panose="02040502050505030304" pitchFamily="18" charset="0"/>
              </a:rPr>
              <a:t>Készítette: haszon Kevin (Jd0LWP)</a:t>
            </a:r>
          </a:p>
        </p:txBody>
      </p:sp>
    </p:spTree>
    <p:extLst>
      <p:ext uri="{BB962C8B-B14F-4D97-AF65-F5344CB8AC3E}">
        <p14:creationId xmlns:p14="http://schemas.microsoft.com/office/powerpoint/2010/main" val="30153526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A7B7143-1FF8-488A-9463-59DE084A7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z="4000" dirty="0">
                <a:latin typeface="Palatino Linotype" panose="02040502050505030304" pitchFamily="18" charset="0"/>
              </a:rPr>
              <a:t>Köszönöm a figyelmet!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3F257987-7D9F-456A-87A7-4AC6890D42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hu-HU" dirty="0"/>
              <a:t>Megjegyzés: </a:t>
            </a:r>
          </a:p>
          <a:p>
            <a:pPr marL="0" indent="0">
              <a:buNone/>
            </a:pPr>
            <a:r>
              <a:rPr lang="hu-HU" dirty="0"/>
              <a:t>A futtatáshoz a telefonunkon legyen mp3 fájl</a:t>
            </a:r>
          </a:p>
          <a:p>
            <a:pPr marL="0" indent="0">
              <a:buNone/>
            </a:pPr>
            <a:r>
              <a:rPr lang="hu-HU" dirty="0"/>
              <a:t>Emulatorban is fel kell tölteni mp3 fájlt (</a:t>
            </a:r>
            <a:r>
              <a:rPr lang="hu-HU" dirty="0" err="1"/>
              <a:t>storage</a:t>
            </a:r>
            <a:r>
              <a:rPr lang="hu-HU" dirty="0"/>
              <a:t>/</a:t>
            </a:r>
            <a:r>
              <a:rPr lang="hu-HU" dirty="0" err="1"/>
              <a:t>self</a:t>
            </a:r>
            <a:r>
              <a:rPr lang="hu-HU" dirty="0"/>
              <a:t>/</a:t>
            </a:r>
            <a:r>
              <a:rPr lang="hu-HU" dirty="0" err="1"/>
              <a:t>primary</a:t>
            </a:r>
            <a:r>
              <a:rPr lang="hu-HU" dirty="0"/>
              <a:t>/Music) és ezt követően még meg kell nyitni egyszer fájlkezelőben a zenét, mert addig nem ismeri fel/találja meg az alkalmazás</a:t>
            </a:r>
          </a:p>
        </p:txBody>
      </p:sp>
    </p:spTree>
    <p:extLst>
      <p:ext uri="{BB962C8B-B14F-4D97-AF65-F5344CB8AC3E}">
        <p14:creationId xmlns:p14="http://schemas.microsoft.com/office/powerpoint/2010/main" val="4337756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217C6AA-6445-4B7A-A7C2-DE2685564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sz="4000" dirty="0" err="1">
                <a:latin typeface="Palatino Linotype" panose="02040502050505030304" pitchFamily="18" charset="0"/>
              </a:rPr>
              <a:t>Célkítűzés</a:t>
            </a:r>
            <a:endParaRPr lang="hu-HU" sz="4000" dirty="0">
              <a:latin typeface="Palatino Linotype" panose="02040502050505030304" pitchFamily="18" charset="0"/>
            </a:endParaRP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EAD7FDE4-F2A0-41E4-90A5-3F059A44AF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>
                <a:latin typeface="Palatino Linotype" panose="02040502050505030304" pitchFamily="18" charset="0"/>
              </a:rPr>
              <a:t>Bejelentkezés és Regisztráció</a:t>
            </a:r>
          </a:p>
          <a:p>
            <a:r>
              <a:rPr lang="hu-HU" dirty="0" err="1">
                <a:latin typeface="Palatino Linotype" panose="02040502050505030304" pitchFamily="18" charset="0"/>
              </a:rPr>
              <a:t>Zenelejátszási</a:t>
            </a:r>
            <a:r>
              <a:rPr lang="hu-HU" dirty="0">
                <a:latin typeface="Palatino Linotype" panose="02040502050505030304" pitchFamily="18" charset="0"/>
              </a:rPr>
              <a:t> funkciók</a:t>
            </a:r>
          </a:p>
          <a:p>
            <a:pPr lvl="1"/>
            <a:r>
              <a:rPr lang="hu-HU" dirty="0">
                <a:latin typeface="Palatino Linotype" panose="02040502050505030304" pitchFamily="18" charset="0"/>
              </a:rPr>
              <a:t>Play, Stop, </a:t>
            </a:r>
            <a:r>
              <a:rPr lang="hu-HU" dirty="0" err="1">
                <a:latin typeface="Palatino Linotype" panose="02040502050505030304" pitchFamily="18" charset="0"/>
              </a:rPr>
              <a:t>Skip</a:t>
            </a:r>
            <a:r>
              <a:rPr lang="hu-HU" dirty="0">
                <a:latin typeface="Palatino Linotype" panose="02040502050505030304" pitchFamily="18" charset="0"/>
              </a:rPr>
              <a:t>, </a:t>
            </a:r>
            <a:r>
              <a:rPr lang="hu-HU" dirty="0" err="1">
                <a:latin typeface="Palatino Linotype" panose="02040502050505030304" pitchFamily="18" charset="0"/>
              </a:rPr>
              <a:t>Previous</a:t>
            </a:r>
            <a:endParaRPr lang="hu-HU" dirty="0">
              <a:latin typeface="Palatino Linotype" panose="02040502050505030304" pitchFamily="18" charset="0"/>
            </a:endParaRPr>
          </a:p>
          <a:p>
            <a:pPr lvl="1"/>
            <a:r>
              <a:rPr lang="hu-HU" dirty="0" err="1">
                <a:latin typeface="Palatino Linotype" panose="02040502050505030304" pitchFamily="18" charset="0"/>
              </a:rPr>
              <a:t>Loop</a:t>
            </a:r>
            <a:r>
              <a:rPr lang="hu-HU" dirty="0">
                <a:latin typeface="Palatino Linotype" panose="02040502050505030304" pitchFamily="18" charset="0"/>
              </a:rPr>
              <a:t> és </a:t>
            </a:r>
            <a:r>
              <a:rPr lang="hu-HU" dirty="0" err="1">
                <a:latin typeface="Palatino Linotype" panose="02040502050505030304" pitchFamily="18" charset="0"/>
              </a:rPr>
              <a:t>Shuffle</a:t>
            </a:r>
            <a:endParaRPr lang="hu-HU" dirty="0">
              <a:latin typeface="Palatino Linotype" panose="02040502050505030304" pitchFamily="18" charset="0"/>
            </a:endParaRPr>
          </a:p>
          <a:p>
            <a:r>
              <a:rPr lang="hu-HU" dirty="0" err="1">
                <a:latin typeface="Palatino Linotype" panose="02040502050505030304" pitchFamily="18" charset="0"/>
              </a:rPr>
              <a:t>Notification</a:t>
            </a:r>
            <a:r>
              <a:rPr lang="hu-HU" dirty="0">
                <a:latin typeface="Palatino Linotype" panose="02040502050505030304" pitchFamily="18" charset="0"/>
              </a:rPr>
              <a:t> vezérlés</a:t>
            </a:r>
          </a:p>
          <a:p>
            <a:r>
              <a:rPr lang="hu-HU" dirty="0">
                <a:latin typeface="Palatino Linotype" panose="02040502050505030304" pitchFamily="18" charset="0"/>
              </a:rPr>
              <a:t>Design: egyszerű, letisztult, többnyelvű</a:t>
            </a:r>
          </a:p>
          <a:p>
            <a:r>
              <a:rPr lang="hu-HU" dirty="0">
                <a:latin typeface="Palatino Linotype" panose="02040502050505030304" pitchFamily="18" charset="0"/>
              </a:rPr>
              <a:t>Nyelv: Java</a:t>
            </a:r>
          </a:p>
        </p:txBody>
      </p:sp>
    </p:spTree>
    <p:extLst>
      <p:ext uri="{BB962C8B-B14F-4D97-AF65-F5344CB8AC3E}">
        <p14:creationId xmlns:p14="http://schemas.microsoft.com/office/powerpoint/2010/main" val="17787716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artalom helye 2">
            <a:extLst>
              <a:ext uri="{FF2B5EF4-FFF2-40B4-BE49-F238E27FC236}">
                <a16:creationId xmlns:a16="http://schemas.microsoft.com/office/drawing/2014/main" id="{BF4143E0-A282-4406-AF1F-AD0501A425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hu-HU" sz="1800" dirty="0">
                <a:latin typeface="Palatino Linotype" panose="02040502050505030304" pitchFamily="18" charset="0"/>
              </a:rPr>
              <a:t>SQL </a:t>
            </a:r>
            <a:r>
              <a:rPr lang="hu-HU" sz="1800" dirty="0" err="1">
                <a:latin typeface="Palatino Linotype" panose="02040502050505030304" pitchFamily="18" charset="0"/>
              </a:rPr>
              <a:t>Lite</a:t>
            </a:r>
            <a:r>
              <a:rPr lang="hu-HU" sz="1800" dirty="0">
                <a:latin typeface="Palatino Linotype" panose="02040502050505030304" pitchFamily="18" charset="0"/>
              </a:rPr>
              <a:t> lokális adatbázis használata az adatok mentésére és kezelésére</a:t>
            </a:r>
          </a:p>
          <a:p>
            <a:pPr lvl="1"/>
            <a:r>
              <a:rPr lang="hu-HU" sz="1800" dirty="0">
                <a:latin typeface="Palatino Linotype" panose="02040502050505030304" pitchFamily="18" charset="0"/>
              </a:rPr>
              <a:t>Regisztráció új felhasználói fiók létrehozásához (alapvető ellenőrzések)</a:t>
            </a:r>
          </a:p>
          <a:p>
            <a:pPr lvl="1"/>
            <a:r>
              <a:rPr lang="hu-HU" sz="1800" dirty="0">
                <a:latin typeface="Palatino Linotype" panose="02040502050505030304" pitchFamily="18" charset="0"/>
              </a:rPr>
              <a:t>Bejelentkezés (alapvető ellenőrzések)</a:t>
            </a:r>
          </a:p>
          <a:p>
            <a:pPr lvl="1"/>
            <a:r>
              <a:rPr lang="hu-HU" sz="1800" dirty="0" err="1">
                <a:latin typeface="Palatino Linotype" panose="02040502050505030304" pitchFamily="18" charset="0"/>
              </a:rPr>
              <a:t>SharedPreferences</a:t>
            </a:r>
            <a:r>
              <a:rPr lang="hu-HU" sz="1800" dirty="0">
                <a:latin typeface="Palatino Linotype" panose="02040502050505030304" pitchFamily="18" charset="0"/>
              </a:rPr>
              <a:t> használata a bejelentkezett felhasználó mentésére (automatikus belépés)</a:t>
            </a:r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0166355F-7B94-4F0C-B972-3764FDD68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z="4000" dirty="0">
                <a:latin typeface="Palatino Linotype" panose="02040502050505030304" pitchFamily="18" charset="0"/>
              </a:rPr>
              <a:t>Bejelentkezés és Regisztráció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09B2277E-395A-4E63-9C45-E4E79B7820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9134" y="0"/>
            <a:ext cx="3086100" cy="6858000"/>
          </a:xfrm>
          <a:prstGeom prst="rect">
            <a:avLst/>
          </a:prstGeo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D98AD92E-642B-4EA0-AA4D-04D820952C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1875" y="0"/>
            <a:ext cx="3086100" cy="6858000"/>
          </a:xfrm>
          <a:prstGeom prst="rect">
            <a:avLst/>
          </a:prstGeom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7392B968-B8F2-46C2-BCB2-3BA325B4D9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8928" y="0"/>
            <a:ext cx="3086100" cy="6858000"/>
          </a:xfrm>
          <a:prstGeom prst="rect">
            <a:avLst/>
          </a:prstGeom>
        </p:spPr>
      </p:pic>
      <p:pic>
        <p:nvPicPr>
          <p:cNvPr id="13" name="Kép 12">
            <a:extLst>
              <a:ext uri="{FF2B5EF4-FFF2-40B4-BE49-F238E27FC236}">
                <a16:creationId xmlns:a16="http://schemas.microsoft.com/office/drawing/2014/main" id="{F6D707B4-AC95-4BE9-BEC3-F491BF5929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85981" y="0"/>
            <a:ext cx="3086100" cy="6858000"/>
          </a:xfrm>
          <a:prstGeom prst="rect">
            <a:avLst/>
          </a:prstGeom>
        </p:spPr>
      </p:pic>
      <p:pic>
        <p:nvPicPr>
          <p:cNvPr id="15" name="Kép 14">
            <a:extLst>
              <a:ext uri="{FF2B5EF4-FFF2-40B4-BE49-F238E27FC236}">
                <a16:creationId xmlns:a16="http://schemas.microsoft.com/office/drawing/2014/main" id="{E5195827-75E7-4254-A04C-6AE40BD054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66187" y="0"/>
            <a:ext cx="3086100" cy="6858000"/>
          </a:xfrm>
          <a:prstGeom prst="rect">
            <a:avLst/>
          </a:prstGeom>
        </p:spPr>
      </p:pic>
      <p:pic>
        <p:nvPicPr>
          <p:cNvPr id="17" name="Kép 16">
            <a:extLst>
              <a:ext uri="{FF2B5EF4-FFF2-40B4-BE49-F238E27FC236}">
                <a16:creationId xmlns:a16="http://schemas.microsoft.com/office/drawing/2014/main" id="{E4A9A476-A144-438A-B079-1AADEEA9BF2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33034" y="0"/>
            <a:ext cx="30861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034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D71B527-B2FD-4FD6-9D18-DAC7F98930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z="4000" dirty="0">
                <a:latin typeface="Palatino Linotype" panose="02040502050505030304" pitchFamily="18" charset="0"/>
              </a:rPr>
              <a:t>Menüpontok és megjelenés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A0A1F7CC-9EAE-4A9E-BEAF-B1A6F881D7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 err="1">
                <a:latin typeface="Palatino Linotype" panose="02040502050505030304" pitchFamily="18" charset="0"/>
              </a:rPr>
              <a:t>Permission</a:t>
            </a:r>
            <a:r>
              <a:rPr lang="hu-HU" dirty="0">
                <a:latin typeface="Palatino Linotype" panose="02040502050505030304" pitchFamily="18" charset="0"/>
              </a:rPr>
              <a:t> lekérések és kezelése</a:t>
            </a:r>
          </a:p>
          <a:p>
            <a:r>
              <a:rPr lang="hu-HU" dirty="0">
                <a:latin typeface="Palatino Linotype" panose="02040502050505030304" pitchFamily="18" charset="0"/>
              </a:rPr>
              <a:t>2 menüpont (</a:t>
            </a:r>
            <a:r>
              <a:rPr lang="hu-HU" dirty="0" err="1">
                <a:latin typeface="Palatino Linotype" panose="02040502050505030304" pitchFamily="18" charset="0"/>
              </a:rPr>
              <a:t>Menu</a:t>
            </a:r>
            <a:r>
              <a:rPr lang="hu-HU" dirty="0">
                <a:latin typeface="Palatino Linotype" panose="02040502050505030304" pitchFamily="18" charset="0"/>
              </a:rPr>
              <a:t>): </a:t>
            </a:r>
          </a:p>
          <a:p>
            <a:pPr lvl="1"/>
            <a:r>
              <a:rPr lang="hu-HU" sz="1800" dirty="0">
                <a:latin typeface="Palatino Linotype" panose="02040502050505030304" pitchFamily="18" charset="0"/>
              </a:rPr>
              <a:t>Könyvtár (</a:t>
            </a:r>
            <a:r>
              <a:rPr lang="hu-HU" sz="1800" dirty="0" err="1">
                <a:latin typeface="Palatino Linotype" panose="02040502050505030304" pitchFamily="18" charset="0"/>
              </a:rPr>
              <a:t>Fragment</a:t>
            </a:r>
            <a:r>
              <a:rPr lang="hu-HU" sz="1800" dirty="0">
                <a:latin typeface="Palatino Linotype" panose="02040502050505030304" pitchFamily="18" charset="0"/>
              </a:rPr>
              <a:t>) a zenék megtekintéséhez és kiválasztásához</a:t>
            </a:r>
          </a:p>
          <a:p>
            <a:pPr lvl="1"/>
            <a:r>
              <a:rPr lang="hu-HU" sz="1800" dirty="0">
                <a:latin typeface="Palatino Linotype" panose="02040502050505030304" pitchFamily="18" charset="0"/>
              </a:rPr>
              <a:t>Lejátszó (</a:t>
            </a:r>
            <a:r>
              <a:rPr lang="hu-HU" sz="1800" dirty="0" err="1">
                <a:latin typeface="Palatino Linotype" panose="02040502050505030304" pitchFamily="18" charset="0"/>
              </a:rPr>
              <a:t>Fragment</a:t>
            </a:r>
            <a:r>
              <a:rPr lang="hu-HU" sz="1800" dirty="0">
                <a:latin typeface="Palatino Linotype" panose="02040502050505030304" pitchFamily="18" charset="0"/>
              </a:rPr>
              <a:t>) a jelenleg hallgatott zene megtekintése és lejátszási funkciók</a:t>
            </a:r>
          </a:p>
        </p:txBody>
      </p:sp>
      <p:pic>
        <p:nvPicPr>
          <p:cNvPr id="11" name="Kép 10">
            <a:extLst>
              <a:ext uri="{FF2B5EF4-FFF2-40B4-BE49-F238E27FC236}">
                <a16:creationId xmlns:a16="http://schemas.microsoft.com/office/drawing/2014/main" id="{90E392D1-B0AD-46E8-ABE1-86F48B236F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6649" y="0"/>
            <a:ext cx="7285351" cy="2301439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E21C8F77-2250-47D9-994F-848D7B8EDB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4896" y="0"/>
            <a:ext cx="8817104" cy="5677392"/>
          </a:xfrm>
          <a:prstGeom prst="rect">
            <a:avLst/>
          </a:prstGeo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4DB2B58F-6082-45EE-BE35-D35022121D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975" y="0"/>
            <a:ext cx="11370025" cy="6172735"/>
          </a:xfrm>
          <a:prstGeom prst="rect">
            <a:avLst/>
          </a:prstGeom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37775301-7FD5-4E42-8E5B-2E77EEDABE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5098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111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F073209-DF59-4A7F-83D0-40C961DB7A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z="4000" dirty="0" err="1">
                <a:latin typeface="Palatino Linotype" panose="02040502050505030304" pitchFamily="18" charset="0"/>
              </a:rPr>
              <a:t>LibRary</a:t>
            </a:r>
            <a:r>
              <a:rPr lang="hu-HU" sz="4000" dirty="0">
                <a:latin typeface="Palatino Linotype" panose="02040502050505030304" pitchFamily="18" charset="0"/>
              </a:rPr>
              <a:t> </a:t>
            </a:r>
            <a:r>
              <a:rPr lang="hu-HU" sz="4000" dirty="0" err="1">
                <a:latin typeface="Palatino Linotype" panose="02040502050505030304" pitchFamily="18" charset="0"/>
              </a:rPr>
              <a:t>FragmeNt</a:t>
            </a:r>
            <a:endParaRPr lang="hu-HU" sz="4000" dirty="0">
              <a:latin typeface="Palatino Linotype" panose="02040502050505030304" pitchFamily="18" charset="0"/>
            </a:endParaRP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23F92E69-5ECC-428E-877A-0E4A8BC40F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hu-HU" dirty="0">
                <a:latin typeface="Palatino Linotype" panose="02040502050505030304" pitchFamily="18" charset="0"/>
              </a:rPr>
              <a:t>A telefonon található zenék betöltése és megjelenítése</a:t>
            </a:r>
          </a:p>
          <a:p>
            <a:r>
              <a:rPr lang="hu-HU" dirty="0">
                <a:latin typeface="Palatino Linotype" panose="02040502050505030304" pitchFamily="18" charset="0"/>
              </a:rPr>
              <a:t>Kiválasztott zene lejátszásának elindítása</a:t>
            </a:r>
          </a:p>
          <a:p>
            <a:r>
              <a:rPr lang="hu-HU" dirty="0">
                <a:latin typeface="Palatino Linotype" panose="02040502050505030304" pitchFamily="18" charset="0"/>
              </a:rPr>
              <a:t>Átnavigálás a Playing </a:t>
            </a:r>
            <a:r>
              <a:rPr lang="hu-HU" dirty="0" err="1">
                <a:latin typeface="Palatino Linotype" panose="02040502050505030304" pitchFamily="18" charset="0"/>
              </a:rPr>
              <a:t>Fragment</a:t>
            </a:r>
            <a:r>
              <a:rPr lang="hu-HU" dirty="0">
                <a:latin typeface="Palatino Linotype" panose="02040502050505030304" pitchFamily="18" charset="0"/>
              </a:rPr>
              <a:t>-re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521B47C5-9F7D-4EDE-B7F2-87957A12F9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5900" y="0"/>
            <a:ext cx="30861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166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194CBBD-BCC3-4000-BF69-17D388C97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z="4000" dirty="0">
                <a:latin typeface="Palatino Linotype" panose="02040502050505030304" pitchFamily="18" charset="0"/>
              </a:rPr>
              <a:t>Playing </a:t>
            </a:r>
            <a:r>
              <a:rPr lang="hu-HU" sz="4000" dirty="0" err="1">
                <a:latin typeface="Palatino Linotype" panose="02040502050505030304" pitchFamily="18" charset="0"/>
              </a:rPr>
              <a:t>Fragment</a:t>
            </a:r>
            <a:endParaRPr lang="hu-HU" sz="4000" dirty="0">
              <a:latin typeface="Palatino Linotype" panose="02040502050505030304" pitchFamily="18" charset="0"/>
            </a:endParaRP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4A9723BF-3975-43F1-B7AD-984208E39F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hu-HU" dirty="0">
                <a:latin typeface="Palatino Linotype" panose="02040502050505030304" pitchFamily="18" charset="0"/>
              </a:rPr>
              <a:t>Felhasználói információk megjelenítése</a:t>
            </a:r>
          </a:p>
          <a:p>
            <a:r>
              <a:rPr lang="hu-HU" dirty="0">
                <a:latin typeface="Palatino Linotype" panose="02040502050505030304" pitchFamily="18" charset="0"/>
              </a:rPr>
              <a:t>Kijelentkezés gomb</a:t>
            </a:r>
          </a:p>
          <a:p>
            <a:r>
              <a:rPr lang="hu-HU" dirty="0">
                <a:latin typeface="Palatino Linotype" panose="02040502050505030304" pitchFamily="18" charset="0"/>
              </a:rPr>
              <a:t>Zene információk megjelenítése</a:t>
            </a:r>
          </a:p>
          <a:p>
            <a:r>
              <a:rPr lang="hu-HU" dirty="0">
                <a:latin typeface="Palatino Linotype" panose="02040502050505030304" pitchFamily="18" charset="0"/>
              </a:rPr>
              <a:t>Alap funkciók</a:t>
            </a:r>
          </a:p>
          <a:p>
            <a:pPr lvl="1"/>
            <a:r>
              <a:rPr lang="hu-HU" dirty="0">
                <a:latin typeface="Palatino Linotype" panose="02040502050505030304" pitchFamily="18" charset="0"/>
              </a:rPr>
              <a:t>Zene elindítása és megállítása</a:t>
            </a:r>
          </a:p>
          <a:p>
            <a:pPr lvl="1"/>
            <a:r>
              <a:rPr lang="hu-HU" dirty="0">
                <a:latin typeface="Palatino Linotype" panose="02040502050505030304" pitchFamily="18" charset="0"/>
              </a:rPr>
              <a:t>Következő/Előző zenére váltás</a:t>
            </a:r>
          </a:p>
          <a:p>
            <a:pPr lvl="1"/>
            <a:r>
              <a:rPr lang="hu-HU" dirty="0">
                <a:latin typeface="Palatino Linotype" panose="02040502050505030304" pitchFamily="18" charset="0"/>
              </a:rPr>
              <a:t>Pörgetés a dalban (</a:t>
            </a:r>
            <a:r>
              <a:rPr lang="hu-HU" dirty="0" err="1">
                <a:latin typeface="Palatino Linotype" panose="02040502050505030304" pitchFamily="18" charset="0"/>
              </a:rPr>
              <a:t>Seekbar</a:t>
            </a:r>
            <a:r>
              <a:rPr lang="hu-HU" dirty="0">
                <a:latin typeface="Palatino Linotype" panose="02040502050505030304" pitchFamily="18" charset="0"/>
              </a:rPr>
              <a:t>)</a:t>
            </a:r>
          </a:p>
          <a:p>
            <a:pPr lvl="1"/>
            <a:r>
              <a:rPr lang="hu-HU" dirty="0" err="1">
                <a:latin typeface="Palatino Linotype" panose="02040502050505030304" pitchFamily="18" charset="0"/>
              </a:rPr>
              <a:t>Shuffle</a:t>
            </a:r>
            <a:endParaRPr lang="hu-HU" dirty="0">
              <a:latin typeface="Palatino Linotype" panose="02040502050505030304" pitchFamily="18" charset="0"/>
            </a:endParaRPr>
          </a:p>
          <a:p>
            <a:pPr lvl="1"/>
            <a:r>
              <a:rPr lang="hu-HU" dirty="0" err="1">
                <a:latin typeface="Palatino Linotype" panose="02040502050505030304" pitchFamily="18" charset="0"/>
              </a:rPr>
              <a:t>Repeat</a:t>
            </a:r>
            <a:endParaRPr lang="hu-HU" dirty="0">
              <a:latin typeface="Palatino Linotype" panose="02040502050505030304" pitchFamily="18" charset="0"/>
            </a:endParaRP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98DE4A48-7A63-4812-AC66-762FD4D59F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5900" y="0"/>
            <a:ext cx="3086100" cy="6858000"/>
          </a:xfrm>
          <a:prstGeom prst="rect">
            <a:avLst/>
          </a:prstGeom>
        </p:spPr>
      </p:pic>
      <p:pic>
        <p:nvPicPr>
          <p:cNvPr id="11" name="Kép 10">
            <a:extLst>
              <a:ext uri="{FF2B5EF4-FFF2-40B4-BE49-F238E27FC236}">
                <a16:creationId xmlns:a16="http://schemas.microsoft.com/office/drawing/2014/main" id="{838C3EA8-968E-4EEE-88AC-723BC5EFF7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5900" y="0"/>
            <a:ext cx="30861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052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CFBB5BD-EE5D-4C7B-A3EC-0A6099D391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z="4000" dirty="0">
                <a:latin typeface="Palatino Linotype" panose="02040502050505030304" pitchFamily="18" charset="0"/>
              </a:rPr>
              <a:t>Media </a:t>
            </a:r>
            <a:r>
              <a:rPr lang="hu-HU" sz="4000" dirty="0" err="1">
                <a:latin typeface="Palatino Linotype" panose="02040502050505030304" pitchFamily="18" charset="0"/>
              </a:rPr>
              <a:t>Notification</a:t>
            </a:r>
            <a:endParaRPr lang="hu-HU" sz="4000" dirty="0">
              <a:latin typeface="Palatino Linotype" panose="02040502050505030304" pitchFamily="18" charset="0"/>
            </a:endParaRP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2464746F-AD03-4F64-80DD-012BA105EC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hu-HU" dirty="0">
                <a:latin typeface="Palatino Linotype" panose="02040502050505030304" pitchFamily="18" charset="0"/>
              </a:rPr>
              <a:t>Zene információk megjelenítése </a:t>
            </a:r>
          </a:p>
          <a:p>
            <a:r>
              <a:rPr lang="hu-HU" dirty="0">
                <a:latin typeface="Palatino Linotype" panose="02040502050505030304" pitchFamily="18" charset="0"/>
              </a:rPr>
              <a:t>Telefonfüggő a megjelenés (</a:t>
            </a:r>
            <a:r>
              <a:rPr lang="hu-HU" dirty="0" err="1">
                <a:latin typeface="Palatino Linotype" panose="02040502050505030304" pitchFamily="18" charset="0"/>
              </a:rPr>
              <a:t>NotificationCompat</a:t>
            </a:r>
            <a:r>
              <a:rPr lang="hu-HU" dirty="0">
                <a:latin typeface="Palatino Linotype" panose="02040502050505030304" pitchFamily="18" charset="0"/>
              </a:rPr>
              <a:t>)</a:t>
            </a:r>
          </a:p>
          <a:p>
            <a:r>
              <a:rPr lang="hu-HU" dirty="0">
                <a:latin typeface="Palatino Linotype" panose="02040502050505030304" pitchFamily="18" charset="0"/>
              </a:rPr>
              <a:t>Alap funkciók</a:t>
            </a:r>
          </a:p>
          <a:p>
            <a:pPr lvl="1"/>
            <a:r>
              <a:rPr lang="hu-HU" dirty="0">
                <a:latin typeface="Palatino Linotype" panose="02040502050505030304" pitchFamily="18" charset="0"/>
              </a:rPr>
              <a:t>Zene elindítása és megállítása</a:t>
            </a:r>
          </a:p>
          <a:p>
            <a:pPr lvl="1"/>
            <a:r>
              <a:rPr lang="hu-HU" dirty="0">
                <a:latin typeface="Palatino Linotype" panose="02040502050505030304" pitchFamily="18" charset="0"/>
              </a:rPr>
              <a:t>Következő/Előző zenére váltás</a:t>
            </a:r>
          </a:p>
          <a:p>
            <a:pPr lvl="1"/>
            <a:r>
              <a:rPr lang="hu-HU" dirty="0">
                <a:latin typeface="Palatino Linotype" panose="02040502050505030304" pitchFamily="18" charset="0"/>
              </a:rPr>
              <a:t>Pörgetés a dalban</a:t>
            </a: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5EC5C9AA-66B3-450C-BB85-CFD9349208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5900" y="0"/>
            <a:ext cx="3086100" cy="6858000"/>
          </a:xfrm>
          <a:prstGeom prst="rect">
            <a:avLst/>
          </a:prstGeom>
        </p:spPr>
      </p:pic>
      <p:pic>
        <p:nvPicPr>
          <p:cNvPr id="11" name="Kép 10">
            <a:extLst>
              <a:ext uri="{FF2B5EF4-FFF2-40B4-BE49-F238E27FC236}">
                <a16:creationId xmlns:a16="http://schemas.microsoft.com/office/drawing/2014/main" id="{2393E6E8-84AA-48F5-866A-B7AA06BBE9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5900" y="0"/>
            <a:ext cx="30861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179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53511EE-3583-436D-BBCE-098A08C35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z="4000" dirty="0" err="1">
                <a:latin typeface="Palatino Linotype" panose="02040502050505030304" pitchFamily="18" charset="0"/>
              </a:rPr>
              <a:t>MediaPlaybackservice</a:t>
            </a:r>
            <a:endParaRPr lang="hu-HU" sz="4000" dirty="0">
              <a:latin typeface="Palatino Linotype" panose="02040502050505030304" pitchFamily="18" charset="0"/>
            </a:endParaRP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C5A49574-A391-4ADF-9F4C-BF3CAD0321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>
                <a:latin typeface="Palatino Linotype" panose="02040502050505030304" pitchFamily="18" charset="0"/>
              </a:rPr>
              <a:t>A zenék lejátszásáért, kezelésért felel a háttérben</a:t>
            </a:r>
          </a:p>
          <a:p>
            <a:r>
              <a:rPr lang="hu-HU" dirty="0" err="1">
                <a:latin typeface="Palatino Linotype" panose="02040502050505030304" pitchFamily="18" charset="0"/>
              </a:rPr>
              <a:t>MediaPlayer</a:t>
            </a:r>
            <a:r>
              <a:rPr lang="hu-HU" dirty="0">
                <a:latin typeface="Palatino Linotype" panose="02040502050505030304" pitchFamily="18" charset="0"/>
              </a:rPr>
              <a:t>-t használ a zenék lejátszásához</a:t>
            </a:r>
          </a:p>
          <a:p>
            <a:r>
              <a:rPr lang="hu-HU" dirty="0" err="1">
                <a:latin typeface="Palatino Linotype" panose="02040502050505030304" pitchFamily="18" charset="0"/>
              </a:rPr>
              <a:t>MediaSessionCompat-on</a:t>
            </a:r>
            <a:r>
              <a:rPr lang="hu-HU" dirty="0">
                <a:latin typeface="Palatino Linotype" panose="02040502050505030304" pitchFamily="18" charset="0"/>
              </a:rPr>
              <a:t> keresztül kommunikál a lejátszó </a:t>
            </a:r>
            <a:r>
              <a:rPr lang="hu-HU" dirty="0" err="1">
                <a:latin typeface="Palatino Linotype" panose="02040502050505030304" pitchFamily="18" charset="0"/>
              </a:rPr>
              <a:t>intefacekkel</a:t>
            </a:r>
            <a:endParaRPr lang="hu-HU" dirty="0">
              <a:latin typeface="Palatino Linotype" panose="02040502050505030304" pitchFamily="18" charset="0"/>
            </a:endParaRPr>
          </a:p>
          <a:p>
            <a:r>
              <a:rPr lang="hu-HU" dirty="0">
                <a:latin typeface="Palatino Linotype" panose="02040502050505030304" pitchFamily="18" charset="0"/>
              </a:rPr>
              <a:t>A </a:t>
            </a:r>
            <a:r>
              <a:rPr lang="hu-HU" dirty="0" err="1">
                <a:latin typeface="Palatino Linotype" panose="02040502050505030304" pitchFamily="18" charset="0"/>
              </a:rPr>
              <a:t>PlayingFragment</a:t>
            </a:r>
            <a:r>
              <a:rPr lang="hu-HU" dirty="0">
                <a:latin typeface="Palatino Linotype" panose="02040502050505030304" pitchFamily="18" charset="0"/>
              </a:rPr>
              <a:t> és a </a:t>
            </a:r>
            <a:r>
              <a:rPr lang="hu-HU" dirty="0" err="1">
                <a:latin typeface="Palatino Linotype" panose="02040502050505030304" pitchFamily="18" charset="0"/>
              </a:rPr>
              <a:t>MediaNotificationManager</a:t>
            </a:r>
            <a:r>
              <a:rPr lang="hu-HU" dirty="0">
                <a:latin typeface="Palatino Linotype" panose="02040502050505030304" pitchFamily="18" charset="0"/>
              </a:rPr>
              <a:t> is ezt használja a zenék megjelenítéséhez és kezeléséhez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C32F3ED4-484C-4F31-A5D5-9F7A18E6E9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1513" y="0"/>
            <a:ext cx="6447079" cy="2149026"/>
          </a:xfrm>
          <a:prstGeom prst="rect">
            <a:avLst/>
          </a:prstGeom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AF65B2DD-F54A-495F-88CB-22286AF7FF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5273" y="1012953"/>
            <a:ext cx="6683319" cy="5845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128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3D7BD6C-3097-4DB3-BDF8-6AABF980E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z="4000" dirty="0">
                <a:latin typeface="Palatino Linotype" panose="02040502050505030304" pitchFamily="18" charset="0"/>
              </a:rPr>
              <a:t>Továbbfejlesztési</a:t>
            </a:r>
            <a:r>
              <a:rPr lang="hu-HU" dirty="0"/>
              <a:t> </a:t>
            </a:r>
            <a:r>
              <a:rPr lang="hu-HU" sz="4000" dirty="0">
                <a:latin typeface="Palatino Linotype" panose="02040502050505030304" pitchFamily="18" charset="0"/>
              </a:rPr>
              <a:t>lehetőségek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42819495-B31F-4DDC-9A01-268F1DF202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 err="1">
                <a:latin typeface="Palatino Linotype" panose="02040502050505030304" pitchFamily="18" charset="0"/>
              </a:rPr>
              <a:t>Notification</a:t>
            </a:r>
            <a:r>
              <a:rPr lang="hu-HU" dirty="0">
                <a:latin typeface="Palatino Linotype" panose="02040502050505030304" pitchFamily="18" charset="0"/>
              </a:rPr>
              <a:t> </a:t>
            </a:r>
            <a:r>
              <a:rPr lang="hu-HU" dirty="0" err="1">
                <a:latin typeface="Palatino Linotype" panose="02040502050505030304" pitchFamily="18" charset="0"/>
              </a:rPr>
              <a:t>shuffle</a:t>
            </a:r>
            <a:r>
              <a:rPr lang="hu-HU" dirty="0">
                <a:latin typeface="Palatino Linotype" panose="02040502050505030304" pitchFamily="18" charset="0"/>
              </a:rPr>
              <a:t> és </a:t>
            </a:r>
            <a:r>
              <a:rPr lang="hu-HU" dirty="0" err="1">
                <a:latin typeface="Palatino Linotype" panose="02040502050505030304" pitchFamily="18" charset="0"/>
              </a:rPr>
              <a:t>repeat</a:t>
            </a:r>
            <a:r>
              <a:rPr lang="hu-HU" dirty="0">
                <a:latin typeface="Palatino Linotype" panose="02040502050505030304" pitchFamily="18" charset="0"/>
              </a:rPr>
              <a:t> </a:t>
            </a:r>
            <a:r>
              <a:rPr lang="hu-HU" dirty="0" err="1">
                <a:latin typeface="Palatino Linotype" panose="02040502050505030304" pitchFamily="18" charset="0"/>
              </a:rPr>
              <a:t>bombok</a:t>
            </a:r>
            <a:endParaRPr lang="hu-HU" dirty="0">
              <a:latin typeface="Palatino Linotype" panose="02040502050505030304" pitchFamily="18" charset="0"/>
            </a:endParaRPr>
          </a:p>
          <a:p>
            <a:r>
              <a:rPr lang="hu-HU" dirty="0" err="1">
                <a:latin typeface="Palatino Linotype" panose="02040502050505030304" pitchFamily="18" charset="0"/>
              </a:rPr>
              <a:t>Playlistek</a:t>
            </a:r>
            <a:r>
              <a:rPr lang="hu-HU" dirty="0">
                <a:latin typeface="Palatino Linotype" panose="02040502050505030304" pitchFamily="18" charset="0"/>
              </a:rPr>
              <a:t> létrehozása, kezelése</a:t>
            </a:r>
          </a:p>
          <a:p>
            <a:r>
              <a:rPr lang="hu-HU" dirty="0">
                <a:latin typeface="Palatino Linotype" panose="02040502050505030304" pitchFamily="18" charset="0"/>
              </a:rPr>
              <a:t>Kedvencek kezelése</a:t>
            </a:r>
          </a:p>
          <a:p>
            <a:r>
              <a:rPr lang="hu-HU" dirty="0">
                <a:latin typeface="Palatino Linotype" panose="02040502050505030304" pitchFamily="18" charset="0"/>
              </a:rPr>
              <a:t>Felhőszinkronizáció és online zenehallgatás</a:t>
            </a:r>
          </a:p>
          <a:p>
            <a:r>
              <a:rPr lang="hu-HU" dirty="0">
                <a:latin typeface="Palatino Linotype" panose="02040502050505030304" pitchFamily="18" charset="0"/>
              </a:rPr>
              <a:t>Profil beállítások, profil kép beállítása</a:t>
            </a:r>
          </a:p>
          <a:p>
            <a:r>
              <a:rPr lang="hu-HU" dirty="0">
                <a:latin typeface="Palatino Linotype" panose="02040502050505030304" pitchFamily="18" charset="0"/>
              </a:rPr>
              <a:t>Közös zenehallgatás</a:t>
            </a:r>
          </a:p>
          <a:p>
            <a:r>
              <a:rPr lang="hu-HU" dirty="0" err="1">
                <a:latin typeface="Palatino Linotype" panose="02040502050505030304" pitchFamily="18" charset="0"/>
              </a:rPr>
              <a:t>Equalizer</a:t>
            </a:r>
            <a:r>
              <a:rPr lang="hu-HU" dirty="0">
                <a:latin typeface="Palatino Linotype" panose="02040502050505030304" pitchFamily="18" charset="0"/>
              </a:rPr>
              <a:t> a zene hangjának </a:t>
            </a:r>
            <a:r>
              <a:rPr lang="hu-HU" dirty="0" err="1">
                <a:latin typeface="Palatino Linotype" panose="02040502050505030304" pitchFamily="18" charset="0"/>
              </a:rPr>
              <a:t>testreszabására</a:t>
            </a:r>
            <a:endParaRPr lang="hu-HU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851486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Égi">
  <a:themeElements>
    <a:clrScheme name="Égi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Égi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Égi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TM03457452[[fn=Égi]]</Template>
  <TotalTime>192</TotalTime>
  <Words>293</Words>
  <Application>Microsoft Office PowerPoint</Application>
  <PresentationFormat>Szélesvásznú</PresentationFormat>
  <Paragraphs>58</Paragraphs>
  <Slides>10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4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Palatino Linotype</vt:lpstr>
      <vt:lpstr>Égi</vt:lpstr>
      <vt:lpstr>Pulse Music Player</vt:lpstr>
      <vt:lpstr>Célkítűzés</vt:lpstr>
      <vt:lpstr>Bejelentkezés és Regisztráció</vt:lpstr>
      <vt:lpstr>Menüpontok és megjelenés</vt:lpstr>
      <vt:lpstr>LibRary FragmeNt</vt:lpstr>
      <vt:lpstr>Playing Fragment</vt:lpstr>
      <vt:lpstr>Media Notification</vt:lpstr>
      <vt:lpstr>MediaPlaybackservice</vt:lpstr>
      <vt:lpstr>Továbbfejlesztési lehetőségek</vt:lpstr>
      <vt:lpstr>Köszönöm a figyelmet!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Pulse Music Player</dc:title>
  <dc:creator>Kevin Haszon</dc:creator>
  <cp:lastModifiedBy>Kevin Haszon</cp:lastModifiedBy>
  <cp:revision>66</cp:revision>
  <dcterms:created xsi:type="dcterms:W3CDTF">2025-04-06T11:27:12Z</dcterms:created>
  <dcterms:modified xsi:type="dcterms:W3CDTF">2025-04-06T14:57:12Z</dcterms:modified>
</cp:coreProperties>
</file>